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5" r:id="rId3"/>
    <p:sldId id="264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5F850639-094B-48DD-8F7F-FF11D9738582}">
          <p14:sldIdLst>
            <p14:sldId id="262"/>
            <p14:sldId id="265"/>
            <p14:sldId id="26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06FE-8514-47F0-A7D9-938EE135D72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2D906FE-8514-47F0-A7D9-938EE135D72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163385F-3207-4E00-BBF5-19B2C01F178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71600" y="2463800"/>
            <a:ext cx="7772400" cy="1524000"/>
          </a:xfrm>
        </p:spPr>
        <p:txBody>
          <a:bodyPr/>
          <a:lstStyle/>
          <a:p>
            <a:r>
              <a:rPr lang="ru-RU" dirty="0" smtClean="0"/>
              <a:t>-З</a:t>
            </a:r>
            <a:endParaRPr lang="ru-RU" dirty="0"/>
          </a:p>
        </p:txBody>
      </p:sp>
      <p:pic>
        <p:nvPicPr>
          <p:cNvPr id="1026" name="Picture 2" descr="F:\КОСМО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9752" y="332656"/>
            <a:ext cx="648072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ДИПЛОМ  I СТЕПЕНИ </a:t>
            </a:r>
          </a:p>
          <a:p>
            <a:pPr algn="ctr"/>
            <a:r>
              <a:rPr lang="ru-RU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ВРУЧАЕТСЯ  </a:t>
            </a:r>
          </a:p>
          <a:p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Салиховой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Сафие</a:t>
            </a:r>
            <a:endParaRPr lang="ru-RU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ПОБЕДУ В ШКОЛЬНОМ ДИСТАНЦИОННОМ КОНКУРСЕ РИСУНКОВ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ПОСВЯЩЕННОМ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</a:t>
            </a:r>
            <a:r>
              <a:rPr lang="ru-RU" sz="3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 КОСМОНАВТИКИ</a:t>
            </a:r>
          </a:p>
          <a:p>
            <a:pPr algn="ctr"/>
            <a:r>
              <a:rPr lang="ru-RU" sz="3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Среди 1-4 классов</a:t>
            </a:r>
            <a:endParaRPr lang="ru-RU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r>
              <a:rPr lang="ru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249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71600" y="2463800"/>
            <a:ext cx="7772400" cy="1524000"/>
          </a:xfrm>
        </p:spPr>
        <p:txBody>
          <a:bodyPr/>
          <a:lstStyle/>
          <a:p>
            <a:r>
              <a:rPr lang="ru-RU" dirty="0" smtClean="0"/>
              <a:t>-З</a:t>
            </a:r>
            <a:endParaRPr lang="ru-RU" dirty="0"/>
          </a:p>
        </p:txBody>
      </p:sp>
      <p:pic>
        <p:nvPicPr>
          <p:cNvPr id="1026" name="Picture 2" descr="F:\КОСМО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15816" y="260648"/>
            <a:ext cx="583264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dirty="0">
                <a:solidFill>
                  <a:schemeClr val="bg1"/>
                </a:solidFill>
              </a:rPr>
              <a:t>ДИПЛОМ  </a:t>
            </a:r>
            <a:r>
              <a:rPr lang="ru-RU" sz="3500" b="1" dirty="0" smtClean="0">
                <a:solidFill>
                  <a:schemeClr val="bg1"/>
                </a:solidFill>
              </a:rPr>
              <a:t>I</a:t>
            </a:r>
            <a:r>
              <a:rPr lang="ru-RU" sz="3500" b="1" dirty="0">
                <a:solidFill>
                  <a:schemeClr val="bg1"/>
                </a:solidFill>
              </a:rPr>
              <a:t> </a:t>
            </a:r>
            <a:r>
              <a:rPr lang="ru-RU" sz="3500" b="1" dirty="0" err="1">
                <a:solidFill>
                  <a:schemeClr val="bg1"/>
                </a:solidFill>
              </a:rPr>
              <a:t>I</a:t>
            </a:r>
            <a:r>
              <a:rPr lang="ru-RU" sz="3500" b="1" dirty="0" smtClean="0">
                <a:solidFill>
                  <a:schemeClr val="bg1"/>
                </a:solidFill>
              </a:rPr>
              <a:t> </a:t>
            </a:r>
            <a:r>
              <a:rPr lang="ru-RU" sz="3500" b="1" dirty="0">
                <a:solidFill>
                  <a:schemeClr val="bg1"/>
                </a:solidFill>
              </a:rPr>
              <a:t>СТЕПЕНИ </a:t>
            </a:r>
          </a:p>
          <a:p>
            <a:pPr algn="ctr"/>
            <a:r>
              <a:rPr lang="ru-RU" sz="3500" b="1" dirty="0">
                <a:solidFill>
                  <a:schemeClr val="bg1"/>
                </a:solidFill>
              </a:rPr>
              <a:t>ВРУЧАЕТСЯ  </a:t>
            </a:r>
          </a:p>
          <a:p>
            <a:pPr algn="ctr"/>
            <a:r>
              <a:rPr lang="ru-RU" sz="4000" b="1" dirty="0" err="1" smtClean="0">
                <a:solidFill>
                  <a:schemeClr val="bg1"/>
                </a:solidFill>
              </a:rPr>
              <a:t>Заболонской</a:t>
            </a:r>
            <a:r>
              <a:rPr lang="ru-RU" sz="4000" b="1" dirty="0" smtClean="0">
                <a:solidFill>
                  <a:schemeClr val="bg1"/>
                </a:solidFill>
              </a:rPr>
              <a:t> Ксении</a:t>
            </a:r>
            <a:endParaRPr lang="ru-RU" sz="3500" b="1" dirty="0">
              <a:solidFill>
                <a:schemeClr val="bg1"/>
              </a:solidFill>
            </a:endParaRPr>
          </a:p>
          <a:p>
            <a:pPr algn="ctr"/>
            <a:r>
              <a:rPr lang="ru-RU" sz="3000" b="1" dirty="0">
                <a:solidFill>
                  <a:schemeClr val="bg1"/>
                </a:solidFill>
              </a:rPr>
              <a:t>ЗА ПОБЕДУ В ШКОЛЬНОМ ДИСТАНЦИОННОМ КОНКУРСЕ РИСУНКОВ </a:t>
            </a:r>
            <a:r>
              <a:rPr lang="ru-RU" sz="3000" b="1" dirty="0" smtClean="0">
                <a:solidFill>
                  <a:schemeClr val="bg1"/>
                </a:solidFill>
              </a:rPr>
              <a:t>, </a:t>
            </a:r>
            <a:endParaRPr lang="ru-RU" sz="3000" b="1" dirty="0">
              <a:solidFill>
                <a:schemeClr val="bg1"/>
              </a:solidFill>
            </a:endParaRPr>
          </a:p>
          <a:p>
            <a:pPr algn="ctr"/>
            <a:r>
              <a:rPr lang="ru-RU" sz="3000" b="1" dirty="0">
                <a:solidFill>
                  <a:schemeClr val="bg1"/>
                </a:solidFill>
              </a:rPr>
              <a:t>ПОСВЯЩЕННОМ ДНЮ </a:t>
            </a:r>
            <a:r>
              <a:rPr lang="ru-RU" sz="3000" b="1" dirty="0" smtClean="0">
                <a:solidFill>
                  <a:schemeClr val="bg1"/>
                </a:solidFill>
              </a:rPr>
              <a:t>КОСМОНАВТИКИ</a:t>
            </a:r>
          </a:p>
          <a:p>
            <a:pPr algn="ctr"/>
            <a:r>
              <a:rPr lang="ru-RU" sz="3500" b="1" dirty="0" smtClean="0">
                <a:solidFill>
                  <a:schemeClr val="bg1"/>
                </a:solidFill>
              </a:rPr>
              <a:t>Среди 1-4 классов</a:t>
            </a:r>
            <a:endParaRPr lang="ru-RU" sz="3500" b="1" dirty="0">
              <a:solidFill>
                <a:schemeClr val="bg1"/>
              </a:solidFill>
            </a:endParaRPr>
          </a:p>
          <a:p>
            <a:pPr algn="ctr"/>
            <a:r>
              <a:rPr lang="ru-RU" sz="3500" b="1" dirty="0">
                <a:solidFill>
                  <a:schemeClr val="bg1"/>
                </a:solidFill>
              </a:rPr>
              <a:t> </a:t>
            </a:r>
          </a:p>
          <a:p>
            <a:r>
              <a:rPr lang="ru-RU" b="1" dirty="0"/>
              <a:t> </a:t>
            </a:r>
            <a:r>
              <a:rPr lang="ru-RU" b="1" dirty="0" smtClean="0"/>
              <a:t>9999гооо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91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71600" y="2463800"/>
            <a:ext cx="7772400" cy="1524000"/>
          </a:xfrm>
        </p:spPr>
        <p:txBody>
          <a:bodyPr/>
          <a:lstStyle/>
          <a:p>
            <a:r>
              <a:rPr lang="ru-RU" dirty="0" smtClean="0"/>
              <a:t>-З</a:t>
            </a:r>
            <a:endParaRPr lang="ru-RU" dirty="0"/>
          </a:p>
        </p:txBody>
      </p:sp>
      <p:pic>
        <p:nvPicPr>
          <p:cNvPr id="1026" name="Picture 2" descr="F:\КОСМО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836712"/>
            <a:ext cx="6480720" cy="5432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ДИПЛОМ  </a:t>
            </a:r>
            <a:r>
              <a:rPr lang="ru-RU" sz="3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5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3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СТЕПЕНИ </a:t>
            </a:r>
          </a:p>
          <a:p>
            <a:pPr algn="ctr"/>
            <a:r>
              <a:rPr lang="ru-RU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ВРУЧАЕТСЯ  </a:t>
            </a:r>
          </a:p>
          <a:p>
            <a:pPr algn="ctr"/>
            <a:r>
              <a:rPr lang="ru-RU" sz="3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Кожеву</a:t>
            </a:r>
            <a:r>
              <a:rPr lang="ru-RU" sz="3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Ярославу</a:t>
            </a:r>
            <a:endParaRPr lang="ru-RU" sz="3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ПОБЕДУ В ШКОЛЬНОМ ДИСТАНЦИОННОМ КОНКУРСЕ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РИСУНКОВ,  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ПОСВЯЩЕННОМ ДНЮ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КОСМОНАВТИКИ</a:t>
            </a:r>
          </a:p>
          <a:p>
            <a:pPr algn="ctr"/>
            <a:r>
              <a:rPr lang="ru-RU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3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реди -1-4 классов</a:t>
            </a:r>
            <a:endParaRPr lang="ru-RU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r>
              <a:rPr lang="ru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91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110</TotalTime>
  <Words>71</Words>
  <Application>Microsoft Office PowerPoint</Application>
  <PresentationFormat>Экран (4:3)</PresentationFormat>
  <Paragraphs>27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Волна</vt:lpstr>
      <vt:lpstr>-З</vt:lpstr>
      <vt:lpstr>-З</vt:lpstr>
      <vt:lpstr>-З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Преподаватель</cp:lastModifiedBy>
  <cp:revision>13</cp:revision>
  <dcterms:created xsi:type="dcterms:W3CDTF">2020-03-05T20:50:48Z</dcterms:created>
  <dcterms:modified xsi:type="dcterms:W3CDTF">2020-04-15T17:17:33Z</dcterms:modified>
</cp:coreProperties>
</file>